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7" r:id="rId2"/>
    <p:sldId id="257" r:id="rId3"/>
    <p:sldId id="258" r:id="rId4"/>
    <p:sldId id="260" r:id="rId5"/>
    <p:sldId id="262" r:id="rId6"/>
    <p:sldId id="259" r:id="rId7"/>
    <p:sldId id="261" r:id="rId8"/>
    <p:sldId id="263" r:id="rId9"/>
    <p:sldId id="264" r:id="rId10"/>
    <p:sldId id="265" r:id="rId11"/>
    <p:sldId id="266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B71128-FC6B-8A49-A024-58D2A44DCD76}" v="100" dt="2021-04-28T16:45:08.5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99"/>
    <p:restoredTop sz="94694"/>
  </p:normalViewPr>
  <p:slideViewPr>
    <p:cSldViewPr snapToGrid="0" snapToObjects="1">
      <p:cViewPr varScale="1">
        <p:scale>
          <a:sx n="103" d="100"/>
          <a:sy n="103" d="100"/>
        </p:scale>
        <p:origin x="168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D37098-7403-48A8-83A6-59DDE01B1C5C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126FB91-1F94-4905-AC61-83A2C680379F}">
      <dgm:prSet/>
      <dgm:spPr/>
      <dgm:t>
        <a:bodyPr/>
        <a:lstStyle/>
        <a:p>
          <a:r>
            <a:rPr lang="en-US" u="sng"/>
            <a:t>Algorithm</a:t>
          </a:r>
          <a:r>
            <a:rPr lang="en-US"/>
            <a:t> : matchKeyword(K, W</a:t>
          </a:r>
          <a:r>
            <a:rPr lang="en-US" baseline="-25000"/>
            <a:t>p</a:t>
          </a:r>
          <a:r>
            <a:rPr lang="en-US"/>
            <a:t>)</a:t>
          </a:r>
        </a:p>
      </dgm:t>
    </dgm:pt>
    <dgm:pt modelId="{0127143A-898B-4559-AD46-372E0107777B}" type="parTrans" cxnId="{35F56A21-61C4-4D7A-B2A0-C0EB7AF9B733}">
      <dgm:prSet/>
      <dgm:spPr/>
      <dgm:t>
        <a:bodyPr/>
        <a:lstStyle/>
        <a:p>
          <a:endParaRPr lang="en-US"/>
        </a:p>
      </dgm:t>
    </dgm:pt>
    <dgm:pt modelId="{47037EA5-289A-40A4-903D-A6A65D1977C8}" type="sibTrans" cxnId="{35F56A21-61C4-4D7A-B2A0-C0EB7AF9B733}">
      <dgm:prSet/>
      <dgm:spPr/>
      <dgm:t>
        <a:bodyPr/>
        <a:lstStyle/>
        <a:p>
          <a:endParaRPr lang="en-US"/>
        </a:p>
      </dgm:t>
    </dgm:pt>
    <dgm:pt modelId="{B8D8FDDC-D466-4240-A2B3-49694D5DD8BB}">
      <dgm:prSet/>
      <dgm:spPr/>
      <dgm:t>
        <a:bodyPr/>
        <a:lstStyle/>
        <a:p>
          <a:r>
            <a:rPr lang="en-US" i="1" u="sng"/>
            <a:t>Input</a:t>
          </a:r>
          <a:r>
            <a:rPr lang="en-US"/>
            <a:t>: Keywords(K),Webpage ( W</a:t>
          </a:r>
          <a:r>
            <a:rPr lang="en-US" baseline="-25000"/>
            <a:t>p</a:t>
          </a:r>
          <a:r>
            <a:rPr lang="en-US"/>
            <a:t>)</a:t>
          </a:r>
        </a:p>
      </dgm:t>
    </dgm:pt>
    <dgm:pt modelId="{487E93BA-760B-4F4D-8DC1-A8D73271A048}" type="parTrans" cxnId="{A41F3DFC-800F-417B-8451-9B0C95D2621E}">
      <dgm:prSet/>
      <dgm:spPr/>
      <dgm:t>
        <a:bodyPr/>
        <a:lstStyle/>
        <a:p>
          <a:endParaRPr lang="en-US"/>
        </a:p>
      </dgm:t>
    </dgm:pt>
    <dgm:pt modelId="{CEFF054A-1D32-4713-A9F5-5169E6B1A9F3}" type="sibTrans" cxnId="{A41F3DFC-800F-417B-8451-9B0C95D2621E}">
      <dgm:prSet/>
      <dgm:spPr/>
      <dgm:t>
        <a:bodyPr/>
        <a:lstStyle/>
        <a:p>
          <a:endParaRPr lang="en-US"/>
        </a:p>
      </dgm:t>
    </dgm:pt>
    <dgm:pt modelId="{46A988D0-031D-4B20-8D36-03B419EA3AF0}">
      <dgm:prSet/>
      <dgm:spPr/>
      <dgm:t>
        <a:bodyPr/>
        <a:lstStyle/>
        <a:p>
          <a:r>
            <a:rPr lang="en-US"/>
            <a:t>Step 1: Initialize variable A, Digging factor (= 2)</a:t>
          </a:r>
        </a:p>
      </dgm:t>
    </dgm:pt>
    <dgm:pt modelId="{628EE697-1C21-49BC-805D-74AF2C8BBFE1}" type="parTrans" cxnId="{54C1B08D-1F24-4DC4-BBF3-F18B66DD98F5}">
      <dgm:prSet/>
      <dgm:spPr/>
      <dgm:t>
        <a:bodyPr/>
        <a:lstStyle/>
        <a:p>
          <a:endParaRPr lang="en-US"/>
        </a:p>
      </dgm:t>
    </dgm:pt>
    <dgm:pt modelId="{113ED8C9-FA01-4CAD-8247-AE8203401359}" type="sibTrans" cxnId="{54C1B08D-1F24-4DC4-BBF3-F18B66DD98F5}">
      <dgm:prSet/>
      <dgm:spPr/>
      <dgm:t>
        <a:bodyPr/>
        <a:lstStyle/>
        <a:p>
          <a:endParaRPr lang="en-US"/>
        </a:p>
      </dgm:t>
    </dgm:pt>
    <dgm:pt modelId="{772794E9-4B16-4D45-9793-54FC7025EFA5}">
      <dgm:prSet/>
      <dgm:spPr/>
      <dgm:t>
        <a:bodyPr/>
        <a:lstStyle/>
        <a:p>
          <a:r>
            <a:rPr lang="en-US"/>
            <a:t>Step 2: Consider parent webpage of W</a:t>
          </a:r>
          <a:r>
            <a:rPr lang="en-US" baseline="-25000"/>
            <a:t>p</a:t>
          </a:r>
          <a:r>
            <a:rPr lang="en-US"/>
            <a:t> as W</a:t>
          </a:r>
          <a:r>
            <a:rPr lang="en-US" baseline="-25000"/>
            <a:t>1</a:t>
          </a:r>
          <a:endParaRPr lang="en-US"/>
        </a:p>
      </dgm:t>
    </dgm:pt>
    <dgm:pt modelId="{8678B2D6-9324-45C7-9250-A47832499D59}" type="parTrans" cxnId="{3D67E598-8FFE-4314-91CA-A98F593B683A}">
      <dgm:prSet/>
      <dgm:spPr/>
      <dgm:t>
        <a:bodyPr/>
        <a:lstStyle/>
        <a:p>
          <a:endParaRPr lang="en-US"/>
        </a:p>
      </dgm:t>
    </dgm:pt>
    <dgm:pt modelId="{C0002BDA-8FC0-4080-A0BC-EAF026EF4BF4}" type="sibTrans" cxnId="{3D67E598-8FFE-4314-91CA-A98F593B683A}">
      <dgm:prSet/>
      <dgm:spPr/>
      <dgm:t>
        <a:bodyPr/>
        <a:lstStyle/>
        <a:p>
          <a:endParaRPr lang="en-US"/>
        </a:p>
      </dgm:t>
    </dgm:pt>
    <dgm:pt modelId="{81CF1915-3498-478A-B2F7-48A0C488ABFC}">
      <dgm:prSet/>
      <dgm:spPr/>
      <dgm:t>
        <a:bodyPr/>
        <a:lstStyle/>
        <a:p>
          <a:r>
            <a:rPr lang="en-US"/>
            <a:t>Step 3: If W</a:t>
          </a:r>
          <a:r>
            <a:rPr lang="en-US" baseline="-25000"/>
            <a:t>p</a:t>
          </a:r>
          <a:r>
            <a:rPr lang="en-US"/>
            <a:t> is the root then go to Step 6. Else, go to Step 4.</a:t>
          </a:r>
        </a:p>
      </dgm:t>
    </dgm:pt>
    <dgm:pt modelId="{643C7095-BC8F-4EE9-9B50-44EC5FC878AC}" type="parTrans" cxnId="{EBD65810-A59B-40F9-A58B-8B494CEC626C}">
      <dgm:prSet/>
      <dgm:spPr/>
      <dgm:t>
        <a:bodyPr/>
        <a:lstStyle/>
        <a:p>
          <a:endParaRPr lang="en-US"/>
        </a:p>
      </dgm:t>
    </dgm:pt>
    <dgm:pt modelId="{9A474F81-F076-4DEE-85C8-7B573D2D22C3}" type="sibTrans" cxnId="{EBD65810-A59B-40F9-A58B-8B494CEC626C}">
      <dgm:prSet/>
      <dgm:spPr/>
      <dgm:t>
        <a:bodyPr/>
        <a:lstStyle/>
        <a:p>
          <a:endParaRPr lang="en-US"/>
        </a:p>
      </dgm:t>
    </dgm:pt>
    <dgm:pt modelId="{5E81D667-3C06-41AB-8233-38F36CB96684}">
      <dgm:prSet/>
      <dgm:spPr/>
      <dgm:t>
        <a:bodyPr/>
        <a:lstStyle/>
        <a:p>
          <a:r>
            <a:rPr lang="en-US"/>
            <a:t>Step 4: Calc Similarity Index </a:t>
          </a:r>
        </a:p>
      </dgm:t>
    </dgm:pt>
    <dgm:pt modelId="{D8B02032-B68B-4F14-B7FE-2ABDFC57339D}" type="parTrans" cxnId="{8B833A4D-919C-427C-9D48-484A2F66EBCA}">
      <dgm:prSet/>
      <dgm:spPr/>
      <dgm:t>
        <a:bodyPr/>
        <a:lstStyle/>
        <a:p>
          <a:endParaRPr lang="en-US"/>
        </a:p>
      </dgm:t>
    </dgm:pt>
    <dgm:pt modelId="{1A6F5E4B-0E99-42EE-BC78-FAE78E564C50}" type="sibTrans" cxnId="{8B833A4D-919C-427C-9D48-484A2F66EBCA}">
      <dgm:prSet/>
      <dgm:spPr/>
      <dgm:t>
        <a:bodyPr/>
        <a:lstStyle/>
        <a:p>
          <a:endParaRPr lang="en-US"/>
        </a:p>
      </dgm:t>
    </dgm:pt>
    <dgm:pt modelId="{5D3C71E6-20E2-4BAB-A399-3B1703D5B6AE}">
      <dgm:prSet/>
      <dgm:spPr/>
      <dgm:t>
        <a:bodyPr/>
        <a:lstStyle/>
        <a:p>
          <a:r>
            <a:rPr lang="en-US"/>
            <a:t>Step 5: If SI &gt; 0.5 then tag W</a:t>
          </a:r>
          <a:r>
            <a:rPr lang="en-US" baseline="-25000"/>
            <a:t>p</a:t>
          </a:r>
          <a:r>
            <a:rPr lang="en-US"/>
            <a:t> as Secondary web page and go to Step 7 else Step 6</a:t>
          </a:r>
        </a:p>
      </dgm:t>
    </dgm:pt>
    <dgm:pt modelId="{EA8F6354-A3D3-478D-B042-E3F3C787F2A8}" type="parTrans" cxnId="{4F6BFE87-CD23-4D69-8E00-25CEED8A37AF}">
      <dgm:prSet/>
      <dgm:spPr/>
      <dgm:t>
        <a:bodyPr/>
        <a:lstStyle/>
        <a:p>
          <a:endParaRPr lang="en-US"/>
        </a:p>
      </dgm:t>
    </dgm:pt>
    <dgm:pt modelId="{CF337D8B-E91B-40FA-85B3-509AD042C44C}" type="sibTrans" cxnId="{4F6BFE87-CD23-4D69-8E00-25CEED8A37AF}">
      <dgm:prSet/>
      <dgm:spPr/>
      <dgm:t>
        <a:bodyPr/>
        <a:lstStyle/>
        <a:p>
          <a:endParaRPr lang="en-US"/>
        </a:p>
      </dgm:t>
    </dgm:pt>
    <dgm:pt modelId="{A3DAA496-4FBA-48D6-BAE3-7490D773A695}">
      <dgm:prSet/>
      <dgm:spPr/>
      <dgm:t>
        <a:bodyPr/>
        <a:lstStyle/>
        <a:p>
          <a:r>
            <a:rPr lang="en-US"/>
            <a:t>Step 6: Consider parent web page of W</a:t>
          </a:r>
          <a:r>
            <a:rPr lang="en-US" baseline="-25000"/>
            <a:t>1. </a:t>
          </a:r>
          <a:r>
            <a:rPr lang="en-US"/>
            <a:t>A = A+1. Go to step 7.</a:t>
          </a:r>
        </a:p>
      </dgm:t>
    </dgm:pt>
    <dgm:pt modelId="{EA3CAF8A-2367-4782-9473-7909CF95AD3C}" type="parTrans" cxnId="{ACD6A546-F9E7-4181-88CD-7D72598F6B90}">
      <dgm:prSet/>
      <dgm:spPr/>
      <dgm:t>
        <a:bodyPr/>
        <a:lstStyle/>
        <a:p>
          <a:endParaRPr lang="en-US"/>
        </a:p>
      </dgm:t>
    </dgm:pt>
    <dgm:pt modelId="{BCC31731-822A-4743-A25D-AD1DC6E21A27}" type="sibTrans" cxnId="{ACD6A546-F9E7-4181-88CD-7D72598F6B90}">
      <dgm:prSet/>
      <dgm:spPr/>
      <dgm:t>
        <a:bodyPr/>
        <a:lstStyle/>
        <a:p>
          <a:endParaRPr lang="en-US"/>
        </a:p>
      </dgm:t>
    </dgm:pt>
    <dgm:pt modelId="{1179E6DE-C5A2-4C5C-8033-3FA447D034D3}">
      <dgm:prSet/>
      <dgm:spPr/>
      <dgm:t>
        <a:bodyPr/>
        <a:lstStyle/>
        <a:p>
          <a:r>
            <a:rPr lang="en-US"/>
            <a:t>Step 7: If no more pages in the database, then end. Else, consider another webpage and go to Step 1. </a:t>
          </a:r>
        </a:p>
      </dgm:t>
    </dgm:pt>
    <dgm:pt modelId="{5964C0A2-D4C2-403C-9F7E-741BCF3D695E}" type="parTrans" cxnId="{953B482A-5F05-4531-B199-DA29ABA1D222}">
      <dgm:prSet/>
      <dgm:spPr/>
      <dgm:t>
        <a:bodyPr/>
        <a:lstStyle/>
        <a:p>
          <a:endParaRPr lang="en-US"/>
        </a:p>
      </dgm:t>
    </dgm:pt>
    <dgm:pt modelId="{C470AF65-858C-4448-9F49-5B7BE39ECCAA}" type="sibTrans" cxnId="{953B482A-5F05-4531-B199-DA29ABA1D222}">
      <dgm:prSet/>
      <dgm:spPr/>
      <dgm:t>
        <a:bodyPr/>
        <a:lstStyle/>
        <a:p>
          <a:endParaRPr lang="en-US"/>
        </a:p>
      </dgm:t>
    </dgm:pt>
    <dgm:pt modelId="{7D0E9AB5-6D92-5842-A2F6-FFA611D7F5CD}" type="pres">
      <dgm:prSet presAssocID="{11D37098-7403-48A8-83A6-59DDE01B1C5C}" presName="Name0" presStyleCnt="0">
        <dgm:presLayoutVars>
          <dgm:dir/>
          <dgm:resizeHandles val="exact"/>
        </dgm:presLayoutVars>
      </dgm:prSet>
      <dgm:spPr/>
    </dgm:pt>
    <dgm:pt modelId="{7793E09F-314D-ED4B-A223-D8BD226BEE42}" type="pres">
      <dgm:prSet presAssocID="{4126FB91-1F94-4905-AC61-83A2C680379F}" presName="node" presStyleLbl="node1" presStyleIdx="0" presStyleCnt="9">
        <dgm:presLayoutVars>
          <dgm:bulletEnabled val="1"/>
        </dgm:presLayoutVars>
      </dgm:prSet>
      <dgm:spPr/>
    </dgm:pt>
    <dgm:pt modelId="{890DCB42-340A-9045-8B75-6EF4A3F1BE76}" type="pres">
      <dgm:prSet presAssocID="{47037EA5-289A-40A4-903D-A6A65D1977C8}" presName="sibTrans" presStyleLbl="sibTrans1D1" presStyleIdx="0" presStyleCnt="8"/>
      <dgm:spPr/>
    </dgm:pt>
    <dgm:pt modelId="{0F40BF21-FC3A-884B-9BA9-1D4E09DFF6A6}" type="pres">
      <dgm:prSet presAssocID="{47037EA5-289A-40A4-903D-A6A65D1977C8}" presName="connectorText" presStyleLbl="sibTrans1D1" presStyleIdx="0" presStyleCnt="8"/>
      <dgm:spPr/>
    </dgm:pt>
    <dgm:pt modelId="{96101D38-358D-FB4F-BC81-BF5CA73642E2}" type="pres">
      <dgm:prSet presAssocID="{B8D8FDDC-D466-4240-A2B3-49694D5DD8BB}" presName="node" presStyleLbl="node1" presStyleIdx="1" presStyleCnt="9">
        <dgm:presLayoutVars>
          <dgm:bulletEnabled val="1"/>
        </dgm:presLayoutVars>
      </dgm:prSet>
      <dgm:spPr/>
    </dgm:pt>
    <dgm:pt modelId="{333EE2C8-E6A3-F641-877D-A5AFE0F419B9}" type="pres">
      <dgm:prSet presAssocID="{CEFF054A-1D32-4713-A9F5-5169E6B1A9F3}" presName="sibTrans" presStyleLbl="sibTrans1D1" presStyleIdx="1" presStyleCnt="8"/>
      <dgm:spPr/>
    </dgm:pt>
    <dgm:pt modelId="{71323D0C-4F1C-3D46-AE28-5F1810CC6CCB}" type="pres">
      <dgm:prSet presAssocID="{CEFF054A-1D32-4713-A9F5-5169E6B1A9F3}" presName="connectorText" presStyleLbl="sibTrans1D1" presStyleIdx="1" presStyleCnt="8"/>
      <dgm:spPr/>
    </dgm:pt>
    <dgm:pt modelId="{5FE78594-83B5-474F-8D65-BFE08FF6BC8C}" type="pres">
      <dgm:prSet presAssocID="{46A988D0-031D-4B20-8D36-03B419EA3AF0}" presName="node" presStyleLbl="node1" presStyleIdx="2" presStyleCnt="9">
        <dgm:presLayoutVars>
          <dgm:bulletEnabled val="1"/>
        </dgm:presLayoutVars>
      </dgm:prSet>
      <dgm:spPr/>
    </dgm:pt>
    <dgm:pt modelId="{DE6C8245-4355-D84F-815E-3D71A05B7EE7}" type="pres">
      <dgm:prSet presAssocID="{113ED8C9-FA01-4CAD-8247-AE8203401359}" presName="sibTrans" presStyleLbl="sibTrans1D1" presStyleIdx="2" presStyleCnt="8"/>
      <dgm:spPr/>
    </dgm:pt>
    <dgm:pt modelId="{1BD88AB5-A5E6-1E49-B93C-FFF925D93095}" type="pres">
      <dgm:prSet presAssocID="{113ED8C9-FA01-4CAD-8247-AE8203401359}" presName="connectorText" presStyleLbl="sibTrans1D1" presStyleIdx="2" presStyleCnt="8"/>
      <dgm:spPr/>
    </dgm:pt>
    <dgm:pt modelId="{BE32CEB3-2B69-F342-A09D-7930731A15B2}" type="pres">
      <dgm:prSet presAssocID="{772794E9-4B16-4D45-9793-54FC7025EFA5}" presName="node" presStyleLbl="node1" presStyleIdx="3" presStyleCnt="9">
        <dgm:presLayoutVars>
          <dgm:bulletEnabled val="1"/>
        </dgm:presLayoutVars>
      </dgm:prSet>
      <dgm:spPr/>
    </dgm:pt>
    <dgm:pt modelId="{A5CA6414-E5FA-C248-875A-D01BD297BF2F}" type="pres">
      <dgm:prSet presAssocID="{C0002BDA-8FC0-4080-A0BC-EAF026EF4BF4}" presName="sibTrans" presStyleLbl="sibTrans1D1" presStyleIdx="3" presStyleCnt="8"/>
      <dgm:spPr/>
    </dgm:pt>
    <dgm:pt modelId="{49C15FB3-ADA6-A84A-9F63-B712339A26E7}" type="pres">
      <dgm:prSet presAssocID="{C0002BDA-8FC0-4080-A0BC-EAF026EF4BF4}" presName="connectorText" presStyleLbl="sibTrans1D1" presStyleIdx="3" presStyleCnt="8"/>
      <dgm:spPr/>
    </dgm:pt>
    <dgm:pt modelId="{E3C73761-8D86-7A4A-B379-98B6130AB1BB}" type="pres">
      <dgm:prSet presAssocID="{81CF1915-3498-478A-B2F7-48A0C488ABFC}" presName="node" presStyleLbl="node1" presStyleIdx="4" presStyleCnt="9">
        <dgm:presLayoutVars>
          <dgm:bulletEnabled val="1"/>
        </dgm:presLayoutVars>
      </dgm:prSet>
      <dgm:spPr/>
    </dgm:pt>
    <dgm:pt modelId="{2BCC115F-A270-6144-AB06-6279B2B6D50C}" type="pres">
      <dgm:prSet presAssocID="{9A474F81-F076-4DEE-85C8-7B573D2D22C3}" presName="sibTrans" presStyleLbl="sibTrans1D1" presStyleIdx="4" presStyleCnt="8"/>
      <dgm:spPr/>
    </dgm:pt>
    <dgm:pt modelId="{42BFEB42-EF9F-BE48-BE24-E2E95BCB0BEF}" type="pres">
      <dgm:prSet presAssocID="{9A474F81-F076-4DEE-85C8-7B573D2D22C3}" presName="connectorText" presStyleLbl="sibTrans1D1" presStyleIdx="4" presStyleCnt="8"/>
      <dgm:spPr/>
    </dgm:pt>
    <dgm:pt modelId="{6AA568A6-AD5B-384F-A7B5-CCE26BF242A6}" type="pres">
      <dgm:prSet presAssocID="{5E81D667-3C06-41AB-8233-38F36CB96684}" presName="node" presStyleLbl="node1" presStyleIdx="5" presStyleCnt="9">
        <dgm:presLayoutVars>
          <dgm:bulletEnabled val="1"/>
        </dgm:presLayoutVars>
      </dgm:prSet>
      <dgm:spPr/>
    </dgm:pt>
    <dgm:pt modelId="{2816E6E0-13DE-DC41-A62D-A4AA2AF30738}" type="pres">
      <dgm:prSet presAssocID="{1A6F5E4B-0E99-42EE-BC78-FAE78E564C50}" presName="sibTrans" presStyleLbl="sibTrans1D1" presStyleIdx="5" presStyleCnt="8"/>
      <dgm:spPr/>
    </dgm:pt>
    <dgm:pt modelId="{CB434753-CC44-4B47-AEBA-AB7E74E29408}" type="pres">
      <dgm:prSet presAssocID="{1A6F5E4B-0E99-42EE-BC78-FAE78E564C50}" presName="connectorText" presStyleLbl="sibTrans1D1" presStyleIdx="5" presStyleCnt="8"/>
      <dgm:spPr/>
    </dgm:pt>
    <dgm:pt modelId="{5250F8FC-9F5E-FF42-B97D-9E9878A51877}" type="pres">
      <dgm:prSet presAssocID="{5D3C71E6-20E2-4BAB-A399-3B1703D5B6AE}" presName="node" presStyleLbl="node1" presStyleIdx="6" presStyleCnt="9">
        <dgm:presLayoutVars>
          <dgm:bulletEnabled val="1"/>
        </dgm:presLayoutVars>
      </dgm:prSet>
      <dgm:spPr/>
    </dgm:pt>
    <dgm:pt modelId="{696C7DFD-C2CD-2749-AEE8-A8E4859F97AD}" type="pres">
      <dgm:prSet presAssocID="{CF337D8B-E91B-40FA-85B3-509AD042C44C}" presName="sibTrans" presStyleLbl="sibTrans1D1" presStyleIdx="6" presStyleCnt="8"/>
      <dgm:spPr/>
    </dgm:pt>
    <dgm:pt modelId="{BD5AC39D-F258-FE40-AA53-A80BA88CE999}" type="pres">
      <dgm:prSet presAssocID="{CF337D8B-E91B-40FA-85B3-509AD042C44C}" presName="connectorText" presStyleLbl="sibTrans1D1" presStyleIdx="6" presStyleCnt="8"/>
      <dgm:spPr/>
    </dgm:pt>
    <dgm:pt modelId="{8FE7D530-7312-B144-9CB7-45672C6CA58E}" type="pres">
      <dgm:prSet presAssocID="{A3DAA496-4FBA-48D6-BAE3-7490D773A695}" presName="node" presStyleLbl="node1" presStyleIdx="7" presStyleCnt="9">
        <dgm:presLayoutVars>
          <dgm:bulletEnabled val="1"/>
        </dgm:presLayoutVars>
      </dgm:prSet>
      <dgm:spPr/>
    </dgm:pt>
    <dgm:pt modelId="{8CB92DE8-2CB2-5844-9D7D-9A0AAEEC6E47}" type="pres">
      <dgm:prSet presAssocID="{BCC31731-822A-4743-A25D-AD1DC6E21A27}" presName="sibTrans" presStyleLbl="sibTrans1D1" presStyleIdx="7" presStyleCnt="8"/>
      <dgm:spPr/>
    </dgm:pt>
    <dgm:pt modelId="{C1E794CC-E319-5940-A45E-514D143F07E8}" type="pres">
      <dgm:prSet presAssocID="{BCC31731-822A-4743-A25D-AD1DC6E21A27}" presName="connectorText" presStyleLbl="sibTrans1D1" presStyleIdx="7" presStyleCnt="8"/>
      <dgm:spPr/>
    </dgm:pt>
    <dgm:pt modelId="{2ADE137D-C319-2C40-AC57-3AAF5FCBBE22}" type="pres">
      <dgm:prSet presAssocID="{1179E6DE-C5A2-4C5C-8033-3FA447D034D3}" presName="node" presStyleLbl="node1" presStyleIdx="8" presStyleCnt="9">
        <dgm:presLayoutVars>
          <dgm:bulletEnabled val="1"/>
        </dgm:presLayoutVars>
      </dgm:prSet>
      <dgm:spPr/>
    </dgm:pt>
  </dgm:ptLst>
  <dgm:cxnLst>
    <dgm:cxn modelId="{B21FF007-0CA7-AA4E-A740-068BD2D9E6D4}" type="presOf" srcId="{BCC31731-822A-4743-A25D-AD1DC6E21A27}" destId="{8CB92DE8-2CB2-5844-9D7D-9A0AAEEC6E47}" srcOrd="0" destOrd="0" presId="urn:microsoft.com/office/officeart/2016/7/layout/RepeatingBendingProcessNew"/>
    <dgm:cxn modelId="{EBD65810-A59B-40F9-A58B-8B494CEC626C}" srcId="{11D37098-7403-48A8-83A6-59DDE01B1C5C}" destId="{81CF1915-3498-478A-B2F7-48A0C488ABFC}" srcOrd="4" destOrd="0" parTransId="{643C7095-BC8F-4EE9-9B50-44EC5FC878AC}" sibTransId="{9A474F81-F076-4DEE-85C8-7B573D2D22C3}"/>
    <dgm:cxn modelId="{D4EB0B15-1E5A-4C42-A39C-4ABDCCAADE00}" type="presOf" srcId="{1A6F5E4B-0E99-42EE-BC78-FAE78E564C50}" destId="{CB434753-CC44-4B47-AEBA-AB7E74E29408}" srcOrd="1" destOrd="0" presId="urn:microsoft.com/office/officeart/2016/7/layout/RepeatingBendingProcessNew"/>
    <dgm:cxn modelId="{E8AC3C18-D11D-264B-9827-86D282A37659}" type="presOf" srcId="{B8D8FDDC-D466-4240-A2B3-49694D5DD8BB}" destId="{96101D38-358D-FB4F-BC81-BF5CA73642E2}" srcOrd="0" destOrd="0" presId="urn:microsoft.com/office/officeart/2016/7/layout/RepeatingBendingProcessNew"/>
    <dgm:cxn modelId="{E868231C-E4C2-D749-9305-AD5B10D4E725}" type="presOf" srcId="{113ED8C9-FA01-4CAD-8247-AE8203401359}" destId="{DE6C8245-4355-D84F-815E-3D71A05B7EE7}" srcOrd="0" destOrd="0" presId="urn:microsoft.com/office/officeart/2016/7/layout/RepeatingBendingProcessNew"/>
    <dgm:cxn modelId="{C265FF1C-855F-874E-B9E4-23AFF0ABFF51}" type="presOf" srcId="{5D3C71E6-20E2-4BAB-A399-3B1703D5B6AE}" destId="{5250F8FC-9F5E-FF42-B97D-9E9878A51877}" srcOrd="0" destOrd="0" presId="urn:microsoft.com/office/officeart/2016/7/layout/RepeatingBendingProcessNew"/>
    <dgm:cxn modelId="{0C3F1C21-A5BB-F947-816E-0CCC082E48FD}" type="presOf" srcId="{5E81D667-3C06-41AB-8233-38F36CB96684}" destId="{6AA568A6-AD5B-384F-A7B5-CCE26BF242A6}" srcOrd="0" destOrd="0" presId="urn:microsoft.com/office/officeart/2016/7/layout/RepeatingBendingProcessNew"/>
    <dgm:cxn modelId="{35F56A21-61C4-4D7A-B2A0-C0EB7AF9B733}" srcId="{11D37098-7403-48A8-83A6-59DDE01B1C5C}" destId="{4126FB91-1F94-4905-AC61-83A2C680379F}" srcOrd="0" destOrd="0" parTransId="{0127143A-898B-4559-AD46-372E0107777B}" sibTransId="{47037EA5-289A-40A4-903D-A6A65D1977C8}"/>
    <dgm:cxn modelId="{C7778F27-A85E-F74E-A734-79D495AE9019}" type="presOf" srcId="{CEFF054A-1D32-4713-A9F5-5169E6B1A9F3}" destId="{71323D0C-4F1C-3D46-AE28-5F1810CC6CCB}" srcOrd="1" destOrd="0" presId="urn:microsoft.com/office/officeart/2016/7/layout/RepeatingBendingProcessNew"/>
    <dgm:cxn modelId="{953B482A-5F05-4531-B199-DA29ABA1D222}" srcId="{11D37098-7403-48A8-83A6-59DDE01B1C5C}" destId="{1179E6DE-C5A2-4C5C-8033-3FA447D034D3}" srcOrd="8" destOrd="0" parTransId="{5964C0A2-D4C2-403C-9F7E-741BCF3D695E}" sibTransId="{C470AF65-858C-4448-9F49-5B7BE39ECCAA}"/>
    <dgm:cxn modelId="{6321232B-9E62-9344-A027-FD287AAD79C4}" type="presOf" srcId="{9A474F81-F076-4DEE-85C8-7B573D2D22C3}" destId="{2BCC115F-A270-6144-AB06-6279B2B6D50C}" srcOrd="0" destOrd="0" presId="urn:microsoft.com/office/officeart/2016/7/layout/RepeatingBendingProcessNew"/>
    <dgm:cxn modelId="{440DD03F-C2D2-8D48-8643-AA6C1677267C}" type="presOf" srcId="{C0002BDA-8FC0-4080-A0BC-EAF026EF4BF4}" destId="{A5CA6414-E5FA-C248-875A-D01BD297BF2F}" srcOrd="0" destOrd="0" presId="urn:microsoft.com/office/officeart/2016/7/layout/RepeatingBendingProcessNew"/>
    <dgm:cxn modelId="{53119245-B938-3C42-9B0D-3328C987BB35}" type="presOf" srcId="{46A988D0-031D-4B20-8D36-03B419EA3AF0}" destId="{5FE78594-83B5-474F-8D65-BFE08FF6BC8C}" srcOrd="0" destOrd="0" presId="urn:microsoft.com/office/officeart/2016/7/layout/RepeatingBendingProcessNew"/>
    <dgm:cxn modelId="{ACD6A546-F9E7-4181-88CD-7D72598F6B90}" srcId="{11D37098-7403-48A8-83A6-59DDE01B1C5C}" destId="{A3DAA496-4FBA-48D6-BAE3-7490D773A695}" srcOrd="7" destOrd="0" parTransId="{EA3CAF8A-2367-4782-9473-7909CF95AD3C}" sibTransId="{BCC31731-822A-4743-A25D-AD1DC6E21A27}"/>
    <dgm:cxn modelId="{8B833A4D-919C-427C-9D48-484A2F66EBCA}" srcId="{11D37098-7403-48A8-83A6-59DDE01B1C5C}" destId="{5E81D667-3C06-41AB-8233-38F36CB96684}" srcOrd="5" destOrd="0" parTransId="{D8B02032-B68B-4F14-B7FE-2ABDFC57339D}" sibTransId="{1A6F5E4B-0E99-42EE-BC78-FAE78E564C50}"/>
    <dgm:cxn modelId="{270FCA59-9FB5-604C-AF9F-913EFBB1E9D6}" type="presOf" srcId="{CF337D8B-E91B-40FA-85B3-509AD042C44C}" destId="{696C7DFD-C2CD-2749-AEE8-A8E4859F97AD}" srcOrd="0" destOrd="0" presId="urn:microsoft.com/office/officeart/2016/7/layout/RepeatingBendingProcessNew"/>
    <dgm:cxn modelId="{12B0E36E-67E3-0F42-AB7D-0D9B1BFE7D2C}" type="presOf" srcId="{1179E6DE-C5A2-4C5C-8033-3FA447D034D3}" destId="{2ADE137D-C319-2C40-AC57-3AAF5FCBBE22}" srcOrd="0" destOrd="0" presId="urn:microsoft.com/office/officeart/2016/7/layout/RepeatingBendingProcessNew"/>
    <dgm:cxn modelId="{9199576F-643D-704F-A9FC-0F587C324AA8}" type="presOf" srcId="{C0002BDA-8FC0-4080-A0BC-EAF026EF4BF4}" destId="{49C15FB3-ADA6-A84A-9F63-B712339A26E7}" srcOrd="1" destOrd="0" presId="urn:microsoft.com/office/officeart/2016/7/layout/RepeatingBendingProcessNew"/>
    <dgm:cxn modelId="{4F6BFE87-CD23-4D69-8E00-25CEED8A37AF}" srcId="{11D37098-7403-48A8-83A6-59DDE01B1C5C}" destId="{5D3C71E6-20E2-4BAB-A399-3B1703D5B6AE}" srcOrd="6" destOrd="0" parTransId="{EA8F6354-A3D3-478D-B042-E3F3C787F2A8}" sibTransId="{CF337D8B-E91B-40FA-85B3-509AD042C44C}"/>
    <dgm:cxn modelId="{CF2F7488-2BD4-5B44-8E97-0128B595B9A1}" type="presOf" srcId="{47037EA5-289A-40A4-903D-A6A65D1977C8}" destId="{890DCB42-340A-9045-8B75-6EF4A3F1BE76}" srcOrd="0" destOrd="0" presId="urn:microsoft.com/office/officeart/2016/7/layout/RepeatingBendingProcessNew"/>
    <dgm:cxn modelId="{62D86A8D-B9F4-934C-A239-8C91ABC540D3}" type="presOf" srcId="{772794E9-4B16-4D45-9793-54FC7025EFA5}" destId="{BE32CEB3-2B69-F342-A09D-7930731A15B2}" srcOrd="0" destOrd="0" presId="urn:microsoft.com/office/officeart/2016/7/layout/RepeatingBendingProcessNew"/>
    <dgm:cxn modelId="{54C1B08D-1F24-4DC4-BBF3-F18B66DD98F5}" srcId="{11D37098-7403-48A8-83A6-59DDE01B1C5C}" destId="{46A988D0-031D-4B20-8D36-03B419EA3AF0}" srcOrd="2" destOrd="0" parTransId="{628EE697-1C21-49BC-805D-74AF2C8BBFE1}" sibTransId="{113ED8C9-FA01-4CAD-8247-AE8203401359}"/>
    <dgm:cxn modelId="{3650D191-489A-1A42-8A01-929ADBE6F0A0}" type="presOf" srcId="{9A474F81-F076-4DEE-85C8-7B573D2D22C3}" destId="{42BFEB42-EF9F-BE48-BE24-E2E95BCB0BEF}" srcOrd="1" destOrd="0" presId="urn:microsoft.com/office/officeart/2016/7/layout/RepeatingBendingProcessNew"/>
    <dgm:cxn modelId="{296B6C98-D243-E249-AF65-741C4C57661D}" type="presOf" srcId="{A3DAA496-4FBA-48D6-BAE3-7490D773A695}" destId="{8FE7D530-7312-B144-9CB7-45672C6CA58E}" srcOrd="0" destOrd="0" presId="urn:microsoft.com/office/officeart/2016/7/layout/RepeatingBendingProcessNew"/>
    <dgm:cxn modelId="{3D67E598-8FFE-4314-91CA-A98F593B683A}" srcId="{11D37098-7403-48A8-83A6-59DDE01B1C5C}" destId="{772794E9-4B16-4D45-9793-54FC7025EFA5}" srcOrd="3" destOrd="0" parTransId="{8678B2D6-9324-45C7-9250-A47832499D59}" sibTransId="{C0002BDA-8FC0-4080-A0BC-EAF026EF4BF4}"/>
    <dgm:cxn modelId="{5FE8C59F-231B-964C-A7DF-53682351C998}" type="presOf" srcId="{47037EA5-289A-40A4-903D-A6A65D1977C8}" destId="{0F40BF21-FC3A-884B-9BA9-1D4E09DFF6A6}" srcOrd="1" destOrd="0" presId="urn:microsoft.com/office/officeart/2016/7/layout/RepeatingBendingProcessNew"/>
    <dgm:cxn modelId="{271982B6-864D-884A-A3F1-DDC914BCB529}" type="presOf" srcId="{CEFF054A-1D32-4713-A9F5-5169E6B1A9F3}" destId="{333EE2C8-E6A3-F641-877D-A5AFE0F419B9}" srcOrd="0" destOrd="0" presId="urn:microsoft.com/office/officeart/2016/7/layout/RepeatingBendingProcessNew"/>
    <dgm:cxn modelId="{69D59BB6-7B34-4F46-870B-A9947F3BC854}" type="presOf" srcId="{4126FB91-1F94-4905-AC61-83A2C680379F}" destId="{7793E09F-314D-ED4B-A223-D8BD226BEE42}" srcOrd="0" destOrd="0" presId="urn:microsoft.com/office/officeart/2016/7/layout/RepeatingBendingProcessNew"/>
    <dgm:cxn modelId="{534D6DBB-2EB5-2745-9257-FAF0DE3DCC79}" type="presOf" srcId="{81CF1915-3498-478A-B2F7-48A0C488ABFC}" destId="{E3C73761-8D86-7A4A-B379-98B6130AB1BB}" srcOrd="0" destOrd="0" presId="urn:microsoft.com/office/officeart/2016/7/layout/RepeatingBendingProcessNew"/>
    <dgm:cxn modelId="{06DBF8CB-591B-6640-B120-42BA28B42D9E}" type="presOf" srcId="{11D37098-7403-48A8-83A6-59DDE01B1C5C}" destId="{7D0E9AB5-6D92-5842-A2F6-FFA611D7F5CD}" srcOrd="0" destOrd="0" presId="urn:microsoft.com/office/officeart/2016/7/layout/RepeatingBendingProcessNew"/>
    <dgm:cxn modelId="{02BE7EE3-14EB-7C4B-842B-7220A9E46457}" type="presOf" srcId="{BCC31731-822A-4743-A25D-AD1DC6E21A27}" destId="{C1E794CC-E319-5940-A45E-514D143F07E8}" srcOrd="1" destOrd="0" presId="urn:microsoft.com/office/officeart/2016/7/layout/RepeatingBendingProcessNew"/>
    <dgm:cxn modelId="{9A9016EC-D77D-434C-8837-EDBEDE9BB5C0}" type="presOf" srcId="{1A6F5E4B-0E99-42EE-BC78-FAE78E564C50}" destId="{2816E6E0-13DE-DC41-A62D-A4AA2AF30738}" srcOrd="0" destOrd="0" presId="urn:microsoft.com/office/officeart/2016/7/layout/RepeatingBendingProcessNew"/>
    <dgm:cxn modelId="{340CEFF1-0373-4649-919C-7751D4295949}" type="presOf" srcId="{113ED8C9-FA01-4CAD-8247-AE8203401359}" destId="{1BD88AB5-A5E6-1E49-B93C-FFF925D93095}" srcOrd="1" destOrd="0" presId="urn:microsoft.com/office/officeart/2016/7/layout/RepeatingBendingProcessNew"/>
    <dgm:cxn modelId="{1A380CF3-BBD1-9341-A0AC-7914DCEBA897}" type="presOf" srcId="{CF337D8B-E91B-40FA-85B3-509AD042C44C}" destId="{BD5AC39D-F258-FE40-AA53-A80BA88CE999}" srcOrd="1" destOrd="0" presId="urn:microsoft.com/office/officeart/2016/7/layout/RepeatingBendingProcessNew"/>
    <dgm:cxn modelId="{A41F3DFC-800F-417B-8451-9B0C95D2621E}" srcId="{11D37098-7403-48A8-83A6-59DDE01B1C5C}" destId="{B8D8FDDC-D466-4240-A2B3-49694D5DD8BB}" srcOrd="1" destOrd="0" parTransId="{487E93BA-760B-4F4D-8DC1-A8D73271A048}" sibTransId="{CEFF054A-1D32-4713-A9F5-5169E6B1A9F3}"/>
    <dgm:cxn modelId="{F5708F3A-F94B-374E-901F-BB671764CDCD}" type="presParOf" srcId="{7D0E9AB5-6D92-5842-A2F6-FFA611D7F5CD}" destId="{7793E09F-314D-ED4B-A223-D8BD226BEE42}" srcOrd="0" destOrd="0" presId="urn:microsoft.com/office/officeart/2016/7/layout/RepeatingBendingProcessNew"/>
    <dgm:cxn modelId="{EBD72C0F-8CE2-174F-9EFB-5D66D8A4AF98}" type="presParOf" srcId="{7D0E9AB5-6D92-5842-A2F6-FFA611D7F5CD}" destId="{890DCB42-340A-9045-8B75-6EF4A3F1BE76}" srcOrd="1" destOrd="0" presId="urn:microsoft.com/office/officeart/2016/7/layout/RepeatingBendingProcessNew"/>
    <dgm:cxn modelId="{5121F0FC-8492-3043-BA94-39E615155971}" type="presParOf" srcId="{890DCB42-340A-9045-8B75-6EF4A3F1BE76}" destId="{0F40BF21-FC3A-884B-9BA9-1D4E09DFF6A6}" srcOrd="0" destOrd="0" presId="urn:microsoft.com/office/officeart/2016/7/layout/RepeatingBendingProcessNew"/>
    <dgm:cxn modelId="{5EB9E0E3-661B-E742-AF0C-0A703B569106}" type="presParOf" srcId="{7D0E9AB5-6D92-5842-A2F6-FFA611D7F5CD}" destId="{96101D38-358D-FB4F-BC81-BF5CA73642E2}" srcOrd="2" destOrd="0" presId="urn:microsoft.com/office/officeart/2016/7/layout/RepeatingBendingProcessNew"/>
    <dgm:cxn modelId="{5E5C181F-C788-D643-BDCD-D43EEE3C1B1E}" type="presParOf" srcId="{7D0E9AB5-6D92-5842-A2F6-FFA611D7F5CD}" destId="{333EE2C8-E6A3-F641-877D-A5AFE0F419B9}" srcOrd="3" destOrd="0" presId="urn:microsoft.com/office/officeart/2016/7/layout/RepeatingBendingProcessNew"/>
    <dgm:cxn modelId="{2DA56FF4-B8C7-8C42-A883-64436259790F}" type="presParOf" srcId="{333EE2C8-E6A3-F641-877D-A5AFE0F419B9}" destId="{71323D0C-4F1C-3D46-AE28-5F1810CC6CCB}" srcOrd="0" destOrd="0" presId="urn:microsoft.com/office/officeart/2016/7/layout/RepeatingBendingProcessNew"/>
    <dgm:cxn modelId="{66292C60-2DB4-E142-A5B7-EE9A1B795B02}" type="presParOf" srcId="{7D0E9AB5-6D92-5842-A2F6-FFA611D7F5CD}" destId="{5FE78594-83B5-474F-8D65-BFE08FF6BC8C}" srcOrd="4" destOrd="0" presId="urn:microsoft.com/office/officeart/2016/7/layout/RepeatingBendingProcessNew"/>
    <dgm:cxn modelId="{4E4C3095-A2CB-4D4F-ACD6-978493B6C5C4}" type="presParOf" srcId="{7D0E9AB5-6D92-5842-A2F6-FFA611D7F5CD}" destId="{DE6C8245-4355-D84F-815E-3D71A05B7EE7}" srcOrd="5" destOrd="0" presId="urn:microsoft.com/office/officeart/2016/7/layout/RepeatingBendingProcessNew"/>
    <dgm:cxn modelId="{A4293C71-7A58-6347-8F5E-850F53113CE9}" type="presParOf" srcId="{DE6C8245-4355-D84F-815E-3D71A05B7EE7}" destId="{1BD88AB5-A5E6-1E49-B93C-FFF925D93095}" srcOrd="0" destOrd="0" presId="urn:microsoft.com/office/officeart/2016/7/layout/RepeatingBendingProcessNew"/>
    <dgm:cxn modelId="{9B0B25BC-884F-584F-9389-E5F34B1AB5E8}" type="presParOf" srcId="{7D0E9AB5-6D92-5842-A2F6-FFA611D7F5CD}" destId="{BE32CEB3-2B69-F342-A09D-7930731A15B2}" srcOrd="6" destOrd="0" presId="urn:microsoft.com/office/officeart/2016/7/layout/RepeatingBendingProcessNew"/>
    <dgm:cxn modelId="{9342325C-5AAC-8540-97BF-ABABDEAEE33D}" type="presParOf" srcId="{7D0E9AB5-6D92-5842-A2F6-FFA611D7F5CD}" destId="{A5CA6414-E5FA-C248-875A-D01BD297BF2F}" srcOrd="7" destOrd="0" presId="urn:microsoft.com/office/officeart/2016/7/layout/RepeatingBendingProcessNew"/>
    <dgm:cxn modelId="{88FDF1F7-9E6F-6C4E-AB44-EEF6DE1A999D}" type="presParOf" srcId="{A5CA6414-E5FA-C248-875A-D01BD297BF2F}" destId="{49C15FB3-ADA6-A84A-9F63-B712339A26E7}" srcOrd="0" destOrd="0" presId="urn:microsoft.com/office/officeart/2016/7/layout/RepeatingBendingProcessNew"/>
    <dgm:cxn modelId="{EE1A5BE5-18E4-144E-A147-F98ABE684977}" type="presParOf" srcId="{7D0E9AB5-6D92-5842-A2F6-FFA611D7F5CD}" destId="{E3C73761-8D86-7A4A-B379-98B6130AB1BB}" srcOrd="8" destOrd="0" presId="urn:microsoft.com/office/officeart/2016/7/layout/RepeatingBendingProcessNew"/>
    <dgm:cxn modelId="{B132AD0E-5471-9E42-A54D-893FE1B4DBFB}" type="presParOf" srcId="{7D0E9AB5-6D92-5842-A2F6-FFA611D7F5CD}" destId="{2BCC115F-A270-6144-AB06-6279B2B6D50C}" srcOrd="9" destOrd="0" presId="urn:microsoft.com/office/officeart/2016/7/layout/RepeatingBendingProcessNew"/>
    <dgm:cxn modelId="{FD6EA047-783F-A643-B519-185A8D09E7B2}" type="presParOf" srcId="{2BCC115F-A270-6144-AB06-6279B2B6D50C}" destId="{42BFEB42-EF9F-BE48-BE24-E2E95BCB0BEF}" srcOrd="0" destOrd="0" presId="urn:microsoft.com/office/officeart/2016/7/layout/RepeatingBendingProcessNew"/>
    <dgm:cxn modelId="{A450D4FA-BBC0-9E4F-9B63-7E77A9E91AFA}" type="presParOf" srcId="{7D0E9AB5-6D92-5842-A2F6-FFA611D7F5CD}" destId="{6AA568A6-AD5B-384F-A7B5-CCE26BF242A6}" srcOrd="10" destOrd="0" presId="urn:microsoft.com/office/officeart/2016/7/layout/RepeatingBendingProcessNew"/>
    <dgm:cxn modelId="{3FE9D51B-DFB7-FD45-B239-83B889EA5555}" type="presParOf" srcId="{7D0E9AB5-6D92-5842-A2F6-FFA611D7F5CD}" destId="{2816E6E0-13DE-DC41-A62D-A4AA2AF30738}" srcOrd="11" destOrd="0" presId="urn:microsoft.com/office/officeart/2016/7/layout/RepeatingBendingProcessNew"/>
    <dgm:cxn modelId="{78B20023-805A-3449-AD72-89B8BF6EA7EA}" type="presParOf" srcId="{2816E6E0-13DE-DC41-A62D-A4AA2AF30738}" destId="{CB434753-CC44-4B47-AEBA-AB7E74E29408}" srcOrd="0" destOrd="0" presId="urn:microsoft.com/office/officeart/2016/7/layout/RepeatingBendingProcessNew"/>
    <dgm:cxn modelId="{99FD8D84-6A5B-7F48-AA9E-F6BD4413C086}" type="presParOf" srcId="{7D0E9AB5-6D92-5842-A2F6-FFA611D7F5CD}" destId="{5250F8FC-9F5E-FF42-B97D-9E9878A51877}" srcOrd="12" destOrd="0" presId="urn:microsoft.com/office/officeart/2016/7/layout/RepeatingBendingProcessNew"/>
    <dgm:cxn modelId="{24A6FB1F-8EFC-B346-B6BE-C6B34E893D04}" type="presParOf" srcId="{7D0E9AB5-6D92-5842-A2F6-FFA611D7F5CD}" destId="{696C7DFD-C2CD-2749-AEE8-A8E4859F97AD}" srcOrd="13" destOrd="0" presId="urn:microsoft.com/office/officeart/2016/7/layout/RepeatingBendingProcessNew"/>
    <dgm:cxn modelId="{3CFF5A46-E346-B842-A2C7-FA69D7C50A89}" type="presParOf" srcId="{696C7DFD-C2CD-2749-AEE8-A8E4859F97AD}" destId="{BD5AC39D-F258-FE40-AA53-A80BA88CE999}" srcOrd="0" destOrd="0" presId="urn:microsoft.com/office/officeart/2016/7/layout/RepeatingBendingProcessNew"/>
    <dgm:cxn modelId="{D87C8AAD-37D0-4A42-A2D0-637C651FAD63}" type="presParOf" srcId="{7D0E9AB5-6D92-5842-A2F6-FFA611D7F5CD}" destId="{8FE7D530-7312-B144-9CB7-45672C6CA58E}" srcOrd="14" destOrd="0" presId="urn:microsoft.com/office/officeart/2016/7/layout/RepeatingBendingProcessNew"/>
    <dgm:cxn modelId="{FA0F3B19-01A3-B744-9965-D75AD9A0FC63}" type="presParOf" srcId="{7D0E9AB5-6D92-5842-A2F6-FFA611D7F5CD}" destId="{8CB92DE8-2CB2-5844-9D7D-9A0AAEEC6E47}" srcOrd="15" destOrd="0" presId="urn:microsoft.com/office/officeart/2016/7/layout/RepeatingBendingProcessNew"/>
    <dgm:cxn modelId="{CD34C64D-0063-AA41-B2B7-5436947BD748}" type="presParOf" srcId="{8CB92DE8-2CB2-5844-9D7D-9A0AAEEC6E47}" destId="{C1E794CC-E319-5940-A45E-514D143F07E8}" srcOrd="0" destOrd="0" presId="urn:microsoft.com/office/officeart/2016/7/layout/RepeatingBendingProcessNew"/>
    <dgm:cxn modelId="{E0F348EE-F570-614E-9EAF-416FC25813AD}" type="presParOf" srcId="{7D0E9AB5-6D92-5842-A2F6-FFA611D7F5CD}" destId="{2ADE137D-C319-2C40-AC57-3AAF5FCBBE22}" srcOrd="1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0DCB42-340A-9045-8B75-6EF4A3F1BE76}">
      <dsp:nvSpPr>
        <dsp:cNvPr id="0" name=""/>
        <dsp:cNvSpPr/>
      </dsp:nvSpPr>
      <dsp:spPr>
        <a:xfrm>
          <a:off x="2669704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577453"/>
        <a:ext cx="22113" cy="4422"/>
      </dsp:txXfrm>
    </dsp:sp>
    <dsp:sp modelId="{7793E09F-314D-ED4B-A223-D8BD226BEE42}">
      <dsp:nvSpPr>
        <dsp:cNvPr id="0" name=""/>
        <dsp:cNvSpPr/>
      </dsp:nvSpPr>
      <dsp:spPr>
        <a:xfrm>
          <a:off x="748607" y="2795"/>
          <a:ext cx="1922896" cy="11537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u="sng" kern="1200"/>
            <a:t>Algorithm</a:t>
          </a:r>
          <a:r>
            <a:rPr lang="en-US" sz="1300" kern="1200"/>
            <a:t> : matchKeyword(K, W</a:t>
          </a:r>
          <a:r>
            <a:rPr lang="en-US" sz="1300" kern="1200" baseline="-25000"/>
            <a:t>p</a:t>
          </a:r>
          <a:r>
            <a:rPr lang="en-US" sz="1300" kern="1200"/>
            <a:t>)</a:t>
          </a:r>
        </a:p>
      </dsp:txBody>
      <dsp:txXfrm>
        <a:off x="748607" y="2795"/>
        <a:ext cx="1922896" cy="1153737"/>
      </dsp:txXfrm>
    </dsp:sp>
    <dsp:sp modelId="{333EE2C8-E6A3-F641-877D-A5AFE0F419B9}">
      <dsp:nvSpPr>
        <dsp:cNvPr id="0" name=""/>
        <dsp:cNvSpPr/>
      </dsp:nvSpPr>
      <dsp:spPr>
        <a:xfrm>
          <a:off x="5034866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577453"/>
        <a:ext cx="22113" cy="4422"/>
      </dsp:txXfrm>
    </dsp:sp>
    <dsp:sp modelId="{96101D38-358D-FB4F-BC81-BF5CA73642E2}">
      <dsp:nvSpPr>
        <dsp:cNvPr id="0" name=""/>
        <dsp:cNvSpPr/>
      </dsp:nvSpPr>
      <dsp:spPr>
        <a:xfrm>
          <a:off x="3113770" y="2795"/>
          <a:ext cx="1922896" cy="11537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i="1" u="sng" kern="1200"/>
            <a:t>Input</a:t>
          </a:r>
          <a:r>
            <a:rPr lang="en-US" sz="1300" kern="1200"/>
            <a:t>: Keywords(K),Webpage ( W</a:t>
          </a:r>
          <a:r>
            <a:rPr lang="en-US" sz="1300" kern="1200" baseline="-25000"/>
            <a:t>p</a:t>
          </a:r>
          <a:r>
            <a:rPr lang="en-US" sz="1300" kern="1200"/>
            <a:t>)</a:t>
          </a:r>
        </a:p>
      </dsp:txBody>
      <dsp:txXfrm>
        <a:off x="3113770" y="2795"/>
        <a:ext cx="1922896" cy="1153737"/>
      </dsp:txXfrm>
    </dsp:sp>
    <dsp:sp modelId="{DE6C8245-4355-D84F-815E-3D71A05B7EE7}">
      <dsp:nvSpPr>
        <dsp:cNvPr id="0" name=""/>
        <dsp:cNvSpPr/>
      </dsp:nvSpPr>
      <dsp:spPr>
        <a:xfrm>
          <a:off x="7400029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4806" y="577453"/>
        <a:ext cx="22113" cy="4422"/>
      </dsp:txXfrm>
    </dsp:sp>
    <dsp:sp modelId="{5FE78594-83B5-474F-8D65-BFE08FF6BC8C}">
      <dsp:nvSpPr>
        <dsp:cNvPr id="0" name=""/>
        <dsp:cNvSpPr/>
      </dsp:nvSpPr>
      <dsp:spPr>
        <a:xfrm>
          <a:off x="5478933" y="2795"/>
          <a:ext cx="1922896" cy="11537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Step 1: Initialize variable A, Digging factor (= 2)</a:t>
          </a:r>
        </a:p>
      </dsp:txBody>
      <dsp:txXfrm>
        <a:off x="5478933" y="2795"/>
        <a:ext cx="1922896" cy="1153737"/>
      </dsp:txXfrm>
    </dsp:sp>
    <dsp:sp modelId="{A5CA6414-E5FA-C248-875A-D01BD297BF2F}">
      <dsp:nvSpPr>
        <dsp:cNvPr id="0" name=""/>
        <dsp:cNvSpPr/>
      </dsp:nvSpPr>
      <dsp:spPr>
        <a:xfrm>
          <a:off x="1710055" y="1154733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0068" y="1358355"/>
        <a:ext cx="355462" cy="4422"/>
      </dsp:txXfrm>
    </dsp:sp>
    <dsp:sp modelId="{BE32CEB3-2B69-F342-A09D-7930731A15B2}">
      <dsp:nvSpPr>
        <dsp:cNvPr id="0" name=""/>
        <dsp:cNvSpPr/>
      </dsp:nvSpPr>
      <dsp:spPr>
        <a:xfrm>
          <a:off x="7844095" y="2795"/>
          <a:ext cx="1922896" cy="11537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Step 2: Consider parent webpage of W</a:t>
          </a:r>
          <a:r>
            <a:rPr lang="en-US" sz="1300" kern="1200" baseline="-25000"/>
            <a:t>p</a:t>
          </a:r>
          <a:r>
            <a:rPr lang="en-US" sz="1300" kern="1200"/>
            <a:t> as W</a:t>
          </a:r>
          <a:r>
            <a:rPr lang="en-US" sz="1300" kern="1200" baseline="-25000"/>
            <a:t>1</a:t>
          </a:r>
          <a:endParaRPr lang="en-US" sz="1300" kern="1200"/>
        </a:p>
      </dsp:txBody>
      <dsp:txXfrm>
        <a:off x="7844095" y="2795"/>
        <a:ext cx="1922896" cy="1153737"/>
      </dsp:txXfrm>
    </dsp:sp>
    <dsp:sp modelId="{2BCC115F-A270-6144-AB06-6279B2B6D50C}">
      <dsp:nvSpPr>
        <dsp:cNvPr id="0" name=""/>
        <dsp:cNvSpPr/>
      </dsp:nvSpPr>
      <dsp:spPr>
        <a:xfrm>
          <a:off x="2669704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2173457"/>
        <a:ext cx="22113" cy="4422"/>
      </dsp:txXfrm>
    </dsp:sp>
    <dsp:sp modelId="{E3C73761-8D86-7A4A-B379-98B6130AB1BB}">
      <dsp:nvSpPr>
        <dsp:cNvPr id="0" name=""/>
        <dsp:cNvSpPr/>
      </dsp:nvSpPr>
      <dsp:spPr>
        <a:xfrm>
          <a:off x="748607" y="1598800"/>
          <a:ext cx="1922896" cy="11537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Step 3: If W</a:t>
          </a:r>
          <a:r>
            <a:rPr lang="en-US" sz="1300" kern="1200" baseline="-25000"/>
            <a:t>p</a:t>
          </a:r>
          <a:r>
            <a:rPr lang="en-US" sz="1300" kern="1200"/>
            <a:t> is the root then go to Step 6. Else, go to Step 4.</a:t>
          </a:r>
        </a:p>
      </dsp:txBody>
      <dsp:txXfrm>
        <a:off x="748607" y="1598800"/>
        <a:ext cx="1922896" cy="1153737"/>
      </dsp:txXfrm>
    </dsp:sp>
    <dsp:sp modelId="{2816E6E0-13DE-DC41-A62D-A4AA2AF30738}">
      <dsp:nvSpPr>
        <dsp:cNvPr id="0" name=""/>
        <dsp:cNvSpPr/>
      </dsp:nvSpPr>
      <dsp:spPr>
        <a:xfrm>
          <a:off x="5034866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2173457"/>
        <a:ext cx="22113" cy="4422"/>
      </dsp:txXfrm>
    </dsp:sp>
    <dsp:sp modelId="{6AA568A6-AD5B-384F-A7B5-CCE26BF242A6}">
      <dsp:nvSpPr>
        <dsp:cNvPr id="0" name=""/>
        <dsp:cNvSpPr/>
      </dsp:nvSpPr>
      <dsp:spPr>
        <a:xfrm>
          <a:off x="3113770" y="1598800"/>
          <a:ext cx="1922896" cy="11537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Step 4: Calc Similarity Index </a:t>
          </a:r>
        </a:p>
      </dsp:txBody>
      <dsp:txXfrm>
        <a:off x="3113770" y="1598800"/>
        <a:ext cx="1922896" cy="1153737"/>
      </dsp:txXfrm>
    </dsp:sp>
    <dsp:sp modelId="{696C7DFD-C2CD-2749-AEE8-A8E4859F97AD}">
      <dsp:nvSpPr>
        <dsp:cNvPr id="0" name=""/>
        <dsp:cNvSpPr/>
      </dsp:nvSpPr>
      <dsp:spPr>
        <a:xfrm>
          <a:off x="7400029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4806" y="2173457"/>
        <a:ext cx="22113" cy="4422"/>
      </dsp:txXfrm>
    </dsp:sp>
    <dsp:sp modelId="{5250F8FC-9F5E-FF42-B97D-9E9878A51877}">
      <dsp:nvSpPr>
        <dsp:cNvPr id="0" name=""/>
        <dsp:cNvSpPr/>
      </dsp:nvSpPr>
      <dsp:spPr>
        <a:xfrm>
          <a:off x="5478933" y="1598800"/>
          <a:ext cx="1922896" cy="11537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Step 5: If SI &gt; 0.5 then tag W</a:t>
          </a:r>
          <a:r>
            <a:rPr lang="en-US" sz="1300" kern="1200" baseline="-25000"/>
            <a:t>p</a:t>
          </a:r>
          <a:r>
            <a:rPr lang="en-US" sz="1300" kern="1200"/>
            <a:t> as Secondary web page and go to Step 7 else Step 6</a:t>
          </a:r>
        </a:p>
      </dsp:txBody>
      <dsp:txXfrm>
        <a:off x="5478933" y="1598800"/>
        <a:ext cx="1922896" cy="1153737"/>
      </dsp:txXfrm>
    </dsp:sp>
    <dsp:sp modelId="{8CB92DE8-2CB2-5844-9D7D-9A0AAEEC6E47}">
      <dsp:nvSpPr>
        <dsp:cNvPr id="0" name=""/>
        <dsp:cNvSpPr/>
      </dsp:nvSpPr>
      <dsp:spPr>
        <a:xfrm>
          <a:off x="1710055" y="2750737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0068" y="2954359"/>
        <a:ext cx="355462" cy="4422"/>
      </dsp:txXfrm>
    </dsp:sp>
    <dsp:sp modelId="{8FE7D530-7312-B144-9CB7-45672C6CA58E}">
      <dsp:nvSpPr>
        <dsp:cNvPr id="0" name=""/>
        <dsp:cNvSpPr/>
      </dsp:nvSpPr>
      <dsp:spPr>
        <a:xfrm>
          <a:off x="7844095" y="1598800"/>
          <a:ext cx="1922896" cy="11537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Step 6: Consider parent web page of W</a:t>
          </a:r>
          <a:r>
            <a:rPr lang="en-US" sz="1300" kern="1200" baseline="-25000"/>
            <a:t>1. </a:t>
          </a:r>
          <a:r>
            <a:rPr lang="en-US" sz="1300" kern="1200"/>
            <a:t>A = A+1. Go to step 7.</a:t>
          </a:r>
        </a:p>
      </dsp:txBody>
      <dsp:txXfrm>
        <a:off x="7844095" y="1598800"/>
        <a:ext cx="1922896" cy="1153737"/>
      </dsp:txXfrm>
    </dsp:sp>
    <dsp:sp modelId="{2ADE137D-C319-2C40-AC57-3AAF5FCBBE22}">
      <dsp:nvSpPr>
        <dsp:cNvPr id="0" name=""/>
        <dsp:cNvSpPr/>
      </dsp:nvSpPr>
      <dsp:spPr>
        <a:xfrm>
          <a:off x="748607" y="3194804"/>
          <a:ext cx="1922896" cy="11537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Step 7: If no more pages in the database, then end. Else, consider another webpage and go to Step 1. </a:t>
          </a:r>
        </a:p>
      </dsp:txBody>
      <dsp:txXfrm>
        <a:off x="748607" y="3194804"/>
        <a:ext cx="1922896" cy="11537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6BD27-D723-654B-AEF0-A7B3949819FD}" type="datetimeFigureOut">
              <a:rPr lang="en-US" smtClean="0"/>
              <a:t>4/28/21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F980A1-FBF6-C640-B8E9-CDFA971F6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118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980A1-FBF6-C640-B8E9-CDFA971F655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952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16A60-F9AC-2644-9C62-634E9BCC21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9D0D7C-1ED4-4C45-BADB-CEDB438E47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DFD65-0D39-0647-A200-88D678DC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464D9-A984-8D49-8949-45C6FB73E3CA}" type="datetimeFigureOut">
              <a:rPr lang="en-US" smtClean="0"/>
              <a:t>4/25/21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A24F6-11C9-4D49-BCB1-B5EF50DED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8C72C-A6D1-164F-B71C-55A06A180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B7FB2-B826-7044-A783-CB1B16AE5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68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C6F7C-AB69-9345-AC9E-D833D3E7D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9785B6-6FFD-E446-829A-605E4B0010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5FB6F-24C1-7E43-9860-3BD87E7EA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464D9-A984-8D49-8949-45C6FB73E3CA}" type="datetimeFigureOut">
              <a:rPr lang="en-US" smtClean="0"/>
              <a:t>4/25/21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8980F-A4AC-3748-9624-B3F831678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ABFB5-7DD7-7840-AF0E-588C395DE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B7FB2-B826-7044-A783-CB1B16AE5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856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AB597-2430-BD4F-AE21-021CA1D4BF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446295-16CA-A841-84A4-5A7FD0AB15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E244A-282D-D044-9B31-D44F23232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464D9-A984-8D49-8949-45C6FB73E3CA}" type="datetimeFigureOut">
              <a:rPr lang="en-US" smtClean="0"/>
              <a:t>4/25/21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3F956-22E8-4D43-9166-7EE6B41E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13E2B-DF4C-394F-B7A3-6240186A9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B7FB2-B826-7044-A783-CB1B16AE5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498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42F66-3A6A-F845-9C1F-482356B1F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46F28-FE63-8B4A-BA57-360AA551A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6266D-0946-BE44-8CEA-B42F68CF5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464D9-A984-8D49-8949-45C6FB73E3CA}" type="datetimeFigureOut">
              <a:rPr lang="en-US" smtClean="0"/>
              <a:t>4/25/21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660DC-6E2A-3B4E-ADDB-23DF3C68C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4FA31-4F69-CD49-9F4F-FB9D03E1D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B7FB2-B826-7044-A783-CB1B16AE5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80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C1AD1-5C40-DB4A-BA7D-667F6F4EC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E0386-165D-7342-886F-6BC5A16543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195FE-C35B-1140-B804-2ADDBB7E3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464D9-A984-8D49-8949-45C6FB73E3CA}" type="datetimeFigureOut">
              <a:rPr lang="en-US" smtClean="0"/>
              <a:t>4/25/21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F5992-B2FA-F04F-98D6-D0F848A64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EBF8D-1FE8-FB40-8762-1AB8745C3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B7FB2-B826-7044-A783-CB1B16AE5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609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DFCE0-9A3B-384E-8AA2-C920209AF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60D2F-5B68-0C43-9103-E5D364E8B1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AD6615-92DF-1C4B-96D3-F69D986D97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96449E-9FE5-174B-939A-47908563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464D9-A984-8D49-8949-45C6FB73E3CA}" type="datetimeFigureOut">
              <a:rPr lang="en-US" smtClean="0"/>
              <a:t>4/25/21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A31312-51C5-664E-A3CF-06AACE8E8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D68388-E10D-5C43-807A-ED109E6D8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B7FB2-B826-7044-A783-CB1B16AE5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58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90A92-AF78-FC48-849C-39BB9DFBA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7DC43-CDEE-B041-9C3B-3A1CC983E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B08B76-FF30-BC45-86FD-A5B7E412B1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FFF385-FA74-9D47-B9E0-965A24F29A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75BD6E-B53B-4741-9BBB-51E84949D9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005A01-95BA-6D4D-8496-BAD6C61C1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464D9-A984-8D49-8949-45C6FB73E3CA}" type="datetimeFigureOut">
              <a:rPr lang="en-US" smtClean="0"/>
              <a:t>4/25/21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977340-5EDA-2849-A78B-832AAD28F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FE86F2-906B-1A46-B6FF-C53BC36FC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B7FB2-B826-7044-A783-CB1B16AE5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98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D037F-51FA-8D4B-BE4B-D02EB24C7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323CB2-A495-BB43-8EAB-CA668DA54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464D9-A984-8D49-8949-45C6FB73E3CA}" type="datetimeFigureOut">
              <a:rPr lang="en-US" smtClean="0"/>
              <a:t>4/25/21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0982A6-4439-AC4B-B3FE-513A9282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A22987-1927-CA48-9E98-F59B2D6F1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B7FB2-B826-7044-A783-CB1B16AE5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43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B0DB19-6435-8945-8EF3-0F10BCDE5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464D9-A984-8D49-8949-45C6FB73E3CA}" type="datetimeFigureOut">
              <a:rPr lang="en-US" smtClean="0"/>
              <a:t>4/25/21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7063BF-A11A-7A45-999F-C289730F9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3E2DA-3BA7-6647-8015-8C6F0A4E0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B7FB2-B826-7044-A783-CB1B16AE5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24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3A566-1C1F-CE4E-BC49-F7E13BFCF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7D87A-39F9-EA43-A473-33954C606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0E15DF-ECB0-444C-9B52-092FC4792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CA2B6C-F8C6-E542-9467-A937A08C5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464D9-A984-8D49-8949-45C6FB73E3CA}" type="datetimeFigureOut">
              <a:rPr lang="en-US" smtClean="0"/>
              <a:t>4/25/21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3F53B9-EC3A-D845-857D-2F85A592C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8CAFA2-DDFE-1A4F-A877-171E7FB16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B7FB2-B826-7044-A783-CB1B16AE5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195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5094C-C005-8C40-9AE2-A0F7D3010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4C1F78-2FB7-234C-86E7-16A400ECB4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17B99E-4832-064E-9B2B-556B5C5265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75DC70-2E93-6E46-9B8C-A1A2FEA41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464D9-A984-8D49-8949-45C6FB73E3CA}" type="datetimeFigureOut">
              <a:rPr lang="en-US" smtClean="0"/>
              <a:t>4/25/21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BA5EA0-84B4-9D4A-8BD1-B9F011AEE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D5862F-BE70-6A4A-9207-32594B11E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B7FB2-B826-7044-A783-CB1B16AE5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3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C387CC-5291-A94B-A1A9-95979A505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040AF-CCEE-A248-A29F-81451DFBCE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0CA69-5A23-5E43-B0F8-E4340B1024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464D9-A984-8D49-8949-45C6FB73E3CA}" type="datetimeFigureOut">
              <a:rPr lang="en-US" smtClean="0"/>
              <a:t>4/25/21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6493B-EB98-F445-A35D-8F3CC1A43B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1B479-8FFD-7043-82C1-48EE8B3FF9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4B7FB2-B826-7044-A783-CB1B16AE5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41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0431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B57722-46BF-9C43-A4E8-319F85183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17" y="2770632"/>
            <a:ext cx="4672584" cy="210107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Talk on “WEB PAGE Ranking using Domain Based Knowledge” IEEE paper</a:t>
            </a:r>
            <a:br>
              <a:rPr lang="en-US" dirty="0">
                <a:solidFill>
                  <a:srgbClr val="000000"/>
                </a:solidFill>
              </a:rPr>
            </a:br>
            <a:br>
              <a:rPr lang="en-US" dirty="0">
                <a:solidFill>
                  <a:srgbClr val="000000"/>
                </a:solidFill>
              </a:rPr>
            </a:br>
            <a:r>
              <a:rPr lang="en-US" sz="2200" dirty="0">
                <a:solidFill>
                  <a:srgbClr val="000000"/>
                </a:solidFill>
              </a:rPr>
              <a:t>Akarsh Kashamshetty</a:t>
            </a:r>
          </a:p>
        </p:txBody>
      </p:sp>
      <p:sp>
        <p:nvSpPr>
          <p:cNvPr id="20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5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Close up of book pages">
            <a:extLst>
              <a:ext uri="{FF2B5EF4-FFF2-40B4-BE49-F238E27FC236}">
                <a16:creationId xmlns:a16="http://schemas.microsoft.com/office/drawing/2014/main" id="{D76538D0-AC20-492D-AD4D-8F4C320F66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412" r="17412"/>
          <a:stretch/>
        </p:blipFill>
        <p:spPr>
          <a:xfrm>
            <a:off x="6893318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5442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7CEF52-C84F-4649-81F0-1D6BE3D0F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US" sz="3200" dirty="0"/>
              <a:t>Rank of the Webpages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214A473-8BA8-46C4-ADEB-23658B504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Altogether(primary and secondary)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2EE7863-17E4-C04F-97F2-81089863B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2885001"/>
            <a:ext cx="11164824" cy="318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592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1E5A72-3A09-0946-9CA4-419CE7ECD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Approach and ideal situation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9DBA558-A0E5-4C19-A2A0-57C348A0D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US" sz="2000" dirty="0"/>
              <a:t>HIT and Rank</a:t>
            </a:r>
          </a:p>
          <a:p>
            <a:r>
              <a:rPr lang="en-US" sz="2000" dirty="0"/>
              <a:t>Real time user favorite URLs and ranked URLs are matched.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BE4B8F-BD56-044D-8DF2-24E583DD4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20" y="1923817"/>
            <a:ext cx="6253212" cy="408022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37446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B9121A-16BF-BE43-AEB7-80B67AF6D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381F1-1C0A-E843-A07B-189A7887E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000000"/>
                </a:solidFill>
              </a:rPr>
              <a:t>S. K. Guha, A. Kundu and R. Dattagupta, "Web page ranking using domain based knowledge," </a:t>
            </a:r>
            <a:r>
              <a:rPr lang="en-US" sz="2000" i="1">
                <a:solidFill>
                  <a:srgbClr val="000000"/>
                </a:solidFill>
              </a:rPr>
              <a:t>2015 International Conference on Advances in Computing, Communications and Informatics (ICACCI)</a:t>
            </a:r>
            <a:r>
              <a:rPr lang="en-US" sz="2000">
                <a:solidFill>
                  <a:srgbClr val="000000"/>
                </a:solidFill>
              </a:rPr>
              <a:t>, 2015, pp. 1291-1297, doi: 10.1109/ICACCI.2015.7275791.</a:t>
            </a:r>
          </a:p>
          <a:p>
            <a:r>
              <a:rPr lang="en-US" sz="2000">
                <a:solidFill>
                  <a:srgbClr val="000000"/>
                </a:solidFill>
              </a:rPr>
              <a:t>F. Provost, P. Domingos, “Tree Induction for Probability-Based Ranking”, Machine Learning, Volume: 52, Issue: 3,2003, pp. 199-215.</a:t>
            </a:r>
          </a:p>
          <a:p>
            <a:r>
              <a:rPr lang="en-US" sz="2000">
                <a:solidFill>
                  <a:srgbClr val="000000"/>
                </a:solidFill>
              </a:rPr>
              <a:t>R. Mihalcea, “Graph-based ranking algorithms for sentence extraction, applied for text summarization”, the ACL 2004 on Interactive poster and demonstration sessions (ACLdemo’04), July, 2004</a:t>
            </a:r>
          </a:p>
          <a:p>
            <a:endParaRPr lang="en-US" sz="2000">
              <a:solidFill>
                <a:srgbClr val="000000"/>
              </a:solidFill>
            </a:endParaRPr>
          </a:p>
          <a:p>
            <a:endParaRPr lang="en-US" sz="2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863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CC7FBE-B925-F248-87AD-FA8BA2DE4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1D53E-8E44-D841-B577-A0945CAD9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Numerical computation.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Google Page Rank.</a:t>
            </a:r>
            <a:endParaRPr lang="en-US" sz="20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en-US" sz="20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015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69382D-5DFB-284E-A8A9-D02F8E3C9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3CD1E-1A16-2946-A42F-F9F7B28E2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000000"/>
                </a:solidFill>
              </a:rPr>
              <a:t>Probability based ranking</a:t>
            </a:r>
          </a:p>
          <a:p>
            <a:r>
              <a:rPr lang="en-US" sz="2000">
                <a:solidFill>
                  <a:srgbClr val="000000"/>
                </a:solidFill>
              </a:rPr>
              <a:t>Graph based ranking</a:t>
            </a:r>
          </a:p>
          <a:p>
            <a:r>
              <a:rPr lang="en-US" sz="2000">
                <a:solidFill>
                  <a:srgbClr val="000000"/>
                </a:solidFill>
              </a:rPr>
              <a:t>Concept based ranking</a:t>
            </a:r>
          </a:p>
          <a:p>
            <a:r>
              <a:rPr lang="en-US" sz="2000">
                <a:solidFill>
                  <a:srgbClr val="000000"/>
                </a:solidFill>
              </a:rPr>
              <a:t>Machine learning based ranking algorithms</a:t>
            </a:r>
          </a:p>
          <a:p>
            <a:endParaRPr lang="en-US" sz="2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054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111DF3-1A5F-0641-8DED-D2D824B35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Key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D7AE3-4087-8441-A4C3-E0FB829EE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000000"/>
                </a:solidFill>
              </a:rPr>
              <a:t>Primary Web pages – Webpages whose keywords match with the user query and are ranked based on the primary quotient value.</a:t>
            </a:r>
          </a:p>
          <a:p>
            <a:r>
              <a:rPr lang="en-US" sz="2000">
                <a:solidFill>
                  <a:srgbClr val="000000"/>
                </a:solidFill>
              </a:rPr>
              <a:t>Secondary Web pages – Web pages whose keywords do not match completely with the user query but contents match with the user requirement.</a:t>
            </a:r>
          </a:p>
          <a:p>
            <a:endParaRPr lang="en-US" sz="2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171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78">
            <a:extLst>
              <a:ext uri="{FF2B5EF4-FFF2-40B4-BE49-F238E27FC236}">
                <a16:creationId xmlns:a16="http://schemas.microsoft.com/office/drawing/2014/main" id="{F1E7273E-E5A3-4B1D-BE3E-56F045D92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: Shape 80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defTabSz="457200"/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4AD64FC-9693-F746-BD43-DF77F0271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156" y="365125"/>
            <a:ext cx="5827643" cy="14334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 Equations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B02DDF-65CF-034D-B8A7-C60CC39A6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49" y="1117352"/>
            <a:ext cx="3940444" cy="8041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C23549-A0CD-E449-B8A5-4A39A623E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47" y="3038204"/>
            <a:ext cx="3940445" cy="788089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1522AA-20A6-9844-B8C9-4B020CE95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48" y="4570418"/>
            <a:ext cx="3940445" cy="151723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ontent Placeholder 7">
                <a:extLst>
                  <a:ext uri="{FF2B5EF4-FFF2-40B4-BE49-F238E27FC236}">
                    <a16:creationId xmlns:a16="http://schemas.microsoft.com/office/drawing/2014/main" id="{9E36581F-5B11-41E2-AFB3-A786D661D9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6156" y="2055813"/>
                <a:ext cx="5827644" cy="412114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R</a:t>
                </a:r>
                <a:r>
                  <a:rPr lang="en-US" sz="2000" baseline="-25000" dirty="0"/>
                  <a:t>1</a:t>
                </a:r>
                <a:r>
                  <a:rPr lang="en-US" sz="2000" dirty="0"/>
                  <a:t> , R</a:t>
                </a:r>
                <a:r>
                  <a:rPr lang="en-US" sz="2000" baseline="-25000" dirty="0"/>
                  <a:t>2 </a:t>
                </a:r>
                <a:r>
                  <a:rPr lang="en-US" sz="2000" dirty="0"/>
                  <a:t>- equations for calculating the primary quotient (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rank) for primary and secondary web pages.</a:t>
                </a:r>
              </a:p>
              <a:p>
                <a:pPr marL="0" indent="0">
                  <a:buNone/>
                </a:pPr>
                <a:r>
                  <a:rPr lang="en-US" sz="2000" dirty="0"/>
                  <a:t>I</a:t>
                </a:r>
                <a:r>
                  <a:rPr lang="en-US" sz="2000" baseline="-25000" dirty="0"/>
                  <a:t>s</a:t>
                </a:r>
                <a:r>
                  <a:rPr lang="en-US" sz="2000" dirty="0"/>
                  <a:t> – Similarity Index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22" name="Content Placeholder 7">
                <a:extLst>
                  <a:ext uri="{FF2B5EF4-FFF2-40B4-BE49-F238E27FC236}">
                    <a16:creationId xmlns:a16="http://schemas.microsoft.com/office/drawing/2014/main" id="{9E36581F-5B11-41E2-AFB3-A786D661D9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6156" y="2055813"/>
                <a:ext cx="5827644" cy="4121149"/>
              </a:xfrm>
              <a:blipFill>
                <a:blip r:embed="rId5"/>
                <a:stretch>
                  <a:fillRect l="-1087" t="-1534" r="-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441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C3609-3D64-B54B-B287-3200BCDAA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Secondary webpage selection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8AA4D0E-16D4-4646-8093-38B30A6BE87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7299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F33F20-F398-4648-BE88-156BBCD81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1505" y="643468"/>
            <a:ext cx="8603962" cy="5571066"/>
          </a:xfrm>
          <a:prstGeom prst="rect">
            <a:avLst/>
          </a:prstGeom>
        </p:spPr>
      </p:pic>
      <p:sp>
        <p:nvSpPr>
          <p:cNvPr id="24" name="Freeform: Shape 10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323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508C3-5972-D943-A952-A7CC31809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Case Study : </a:t>
            </a:r>
            <a:r>
              <a:rPr lang="en-US" sz="4000" dirty="0"/>
              <a:t>K = “Multi Agent” 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3E5DE6D-16A5-4BC3-B197-CCA154403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35726"/>
            <a:ext cx="10515599" cy="42062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Details of web pages for user query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89F987-3B55-CA40-91C8-87501D3AB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535" y="1863801"/>
            <a:ext cx="7494929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05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182D8-3400-354D-8AE2-790EF182D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Ranks of Primary and Secondary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C421944-1559-CE40-8DE7-FDC0EFB047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8097" y="1915971"/>
            <a:ext cx="8501449" cy="9706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F187E3-63AE-244A-B76F-51DC3FFC5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779" y="2773202"/>
            <a:ext cx="8166100" cy="965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9A61B7-9A77-F34D-A650-79A741D88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573" y="4230473"/>
            <a:ext cx="868447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88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4011</TotalTime>
  <Words>418</Words>
  <Application>Microsoft Macintosh PowerPoint</Application>
  <PresentationFormat>Widescreen</PresentationFormat>
  <Paragraphs>38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Office Theme</vt:lpstr>
      <vt:lpstr>Talk on “WEB PAGE Ranking using Domain Based Knowledge” IEEE paper  Akarsh Kashamshetty</vt:lpstr>
      <vt:lpstr>Motivation</vt:lpstr>
      <vt:lpstr>Related Work</vt:lpstr>
      <vt:lpstr>Key concepts</vt:lpstr>
      <vt:lpstr> Equations </vt:lpstr>
      <vt:lpstr>Secondary webpage selection</vt:lpstr>
      <vt:lpstr>PowerPoint Presentation</vt:lpstr>
      <vt:lpstr>Case Study : K = “Multi Agent” </vt:lpstr>
      <vt:lpstr>Ranks of Primary and Secondary</vt:lpstr>
      <vt:lpstr>Rank of the Webpages</vt:lpstr>
      <vt:lpstr>Approach and ideal situation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Akarsh Kashamshetty</dc:creator>
  <cp:lastModifiedBy>Akarsh Kashamshetty</cp:lastModifiedBy>
  <cp:revision>5</cp:revision>
  <dcterms:created xsi:type="dcterms:W3CDTF">2021-04-25T21:53:44Z</dcterms:created>
  <dcterms:modified xsi:type="dcterms:W3CDTF">2021-04-28T16:45:38Z</dcterms:modified>
</cp:coreProperties>
</file>